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57" r:id="rId6"/>
    <p:sldId id="258" r:id="rId7"/>
    <p:sldId id="259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167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5506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918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4953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5033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0097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9454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6331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508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3693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821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22FAB-A113-4A58-92B2-48ABFF87DD8C}" type="datetimeFigureOut">
              <a:rPr lang="es-ES" smtClean="0"/>
              <a:t>30/08/2018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3C29C-875C-4688-AC5F-85AF4BA2D0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002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4" y="-1"/>
            <a:ext cx="8568951" cy="723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115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2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912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2148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69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-1"/>
            <a:ext cx="8784976" cy="695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592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1"/>
            <a:ext cx="8712968" cy="674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75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03649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883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87849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479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0"/>
            <a:ext cx="8964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696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903649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986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806489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747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" y="0"/>
            <a:ext cx="89289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620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02"/>
            <a:ext cx="8784976" cy="689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26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7002"/>
            <a:ext cx="8784976" cy="689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345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8856984" cy="674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349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3" y="0"/>
            <a:ext cx="87129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372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12" y="0"/>
            <a:ext cx="87849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71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56895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532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0"/>
            <a:ext cx="89289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67989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Presentación en pantalla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Hugo-Patri</dc:creator>
  <cp:lastModifiedBy>Hugo-Patri</cp:lastModifiedBy>
  <cp:revision>11</cp:revision>
  <dcterms:created xsi:type="dcterms:W3CDTF">2018-08-27T21:53:06Z</dcterms:created>
  <dcterms:modified xsi:type="dcterms:W3CDTF">2018-08-30T14:27:58Z</dcterms:modified>
</cp:coreProperties>
</file>